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23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2430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17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75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61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14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60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23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69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27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10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3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84432-309C-4B45-9D44-3EA4DCB17E13}" type="datetimeFigureOut">
              <a:rPr lang="pl-PL" smtClean="0"/>
              <a:t>31.03.2020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DC95-8B36-4F5B-9B34-F507B9B7A00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574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8078E1-88AB-4424-B0C2-EA6DCD640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78884"/>
            <a:ext cx="6858000" cy="42446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b="1" dirty="0"/>
              <a:t>Miód z pasieki vs miód z supermarketu czyli ile jest miodu w miodzie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F55AF09-827F-401A-8F0C-5CA94C63B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4244622"/>
          </a:xfrm>
        </p:spPr>
        <p:txBody>
          <a:bodyPr>
            <a:normAutofit/>
          </a:bodyPr>
          <a:lstStyle/>
          <a:p>
            <a:r>
              <a:rPr lang="pl-PL" sz="3000" b="1" dirty="0"/>
              <a:t>mgr inż. Piotr Nowotnik </a:t>
            </a:r>
          </a:p>
          <a:p>
            <a:endParaRPr lang="pl-PL" sz="2400" dirty="0"/>
          </a:p>
          <a:p>
            <a:r>
              <a:rPr lang="pl-PL" sz="2400" dirty="0"/>
              <a:t>Wydział Nauk o Żywności </a:t>
            </a:r>
          </a:p>
          <a:p>
            <a:r>
              <a:rPr lang="pl-PL" sz="2400" dirty="0"/>
              <a:t>Katedra Chemii</a:t>
            </a:r>
          </a:p>
          <a:p>
            <a:endParaRPr lang="pl-PL" sz="2400" dirty="0"/>
          </a:p>
          <a:p>
            <a:r>
              <a:rPr lang="pl-PL" sz="2400" dirty="0"/>
              <a:t>Szkoła Główna Gospodarstwa Wiejskiego w Warszawie</a:t>
            </a:r>
          </a:p>
          <a:p>
            <a:endParaRPr lang="pl-PL" sz="2400" dirty="0"/>
          </a:p>
          <a:p>
            <a:r>
              <a:rPr lang="pl-PL" sz="2400" dirty="0"/>
              <a:t>2013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83A7FF5-E1AB-4235-9AAA-EFD97DF9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181" y="165429"/>
            <a:ext cx="2433637" cy="24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6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57EAE4F-0D3A-4ED5-9D18-25DAE5EB7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4098" cy="12192000"/>
          </a:xfrm>
          <a:prstGeom prst="rect">
            <a:avLst/>
          </a:prstGeom>
        </p:spPr>
      </p:pic>
      <p:pic>
        <p:nvPicPr>
          <p:cNvPr id="8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393E42D-371E-440E-88E3-8A49839FBB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5800" y="5892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31</Words>
  <Application>Microsoft Office PowerPoint</Application>
  <PresentationFormat>Panoramiczny</PresentationFormat>
  <Paragraphs>9</Paragraphs>
  <Slides>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Motyw pakietu Office</vt:lpstr>
      <vt:lpstr>Miód z pasieki vs miód z supermarketu czyli ile jest miodu w miodzie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Nowotnik</dc:creator>
  <cp:lastModifiedBy>Piotr Nowotnik</cp:lastModifiedBy>
  <cp:revision>6</cp:revision>
  <dcterms:created xsi:type="dcterms:W3CDTF">2020-03-31T08:08:17Z</dcterms:created>
  <dcterms:modified xsi:type="dcterms:W3CDTF">2020-03-31T09:36:45Z</dcterms:modified>
</cp:coreProperties>
</file>